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697"/>
    <p:restoredTop sz="94752"/>
  </p:normalViewPr>
  <p:slideViewPr>
    <p:cSldViewPr snapToGrid="0">
      <p:cViewPr varScale="1">
        <p:scale>
          <a:sx n="111" d="100"/>
          <a:sy n="111" d="100"/>
        </p:scale>
        <p:origin x="248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0570F7-C935-CB03-6FB3-AB5F59F06F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65E29F-69B4-814E-05BC-095E72D7FC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3F7AA9-C43B-199E-CC24-51ED9057C6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8E9A0-D7BF-9343-A6BC-A8F022A0A301}" type="datetimeFigureOut">
              <a:rPr lang="en-US" smtClean="0"/>
              <a:t>6/30/24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91C0CD-69FC-AFB0-BB37-DC484B3105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AF7A53-F395-20BA-8501-6828BB896B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DBEAD-CBB4-9C48-90C3-38EFBA2E1C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5044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26B39A-4311-917E-EB8B-623D6FDFE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2239E0-B709-761C-8D31-1F1F56E3C8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0E177C-4269-DF5A-8D96-860CD0BF25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8E9A0-D7BF-9343-A6BC-A8F022A0A301}" type="datetimeFigureOut">
              <a:rPr lang="en-US" smtClean="0"/>
              <a:t>6/30/24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193768-AC39-6EC0-8EFA-46C3CAE48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545788-3366-5E8E-CD5D-DEBBA7CAC0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DBEAD-CBB4-9C48-90C3-38EFBA2E1C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1522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3D9DD6B-6216-D78E-558A-405627F37E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336B33-20F7-2304-4D2F-DFE46BDCC7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0F6CE0-6003-6C85-9A6F-46175AA4DC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8E9A0-D7BF-9343-A6BC-A8F022A0A301}" type="datetimeFigureOut">
              <a:rPr lang="en-US" smtClean="0"/>
              <a:t>6/30/24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A97D9D-B4F0-0273-B9D4-2E62E7F2A9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4A0A23-10C5-220A-3787-D034B30F93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DBEAD-CBB4-9C48-90C3-38EFBA2E1C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7464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A16FC-125A-1583-2EDD-2FF7CCB88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A23423-0636-2913-2F3A-5C8B1F370A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64A7F3-0ABA-9FCE-2207-FE8BEEF58E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8E9A0-D7BF-9343-A6BC-A8F022A0A301}" type="datetimeFigureOut">
              <a:rPr lang="en-US" smtClean="0"/>
              <a:t>6/30/24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90614C-7F91-26E3-053A-06C6BB7681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3B57CF-D306-C065-CEE9-B6F255E20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DBEAD-CBB4-9C48-90C3-38EFBA2E1C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2954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857A29-DF7F-65AA-1082-CF7B27BD31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E19EEF-5350-A0DF-E23A-E4E140AAEC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931A9-7ED7-CC16-0723-515D811671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8E9A0-D7BF-9343-A6BC-A8F022A0A301}" type="datetimeFigureOut">
              <a:rPr lang="en-US" smtClean="0"/>
              <a:t>6/30/24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43311F-52BC-5843-F916-A89B2B9759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EEBA2D-A532-C725-986F-F24E05170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DBEAD-CBB4-9C48-90C3-38EFBA2E1C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3526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0E5C8A-8791-B7F5-3769-D33E4B627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553C9A-E623-4FE7-AEB1-421ED1B9B6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0C37D7-A18A-C39A-8DC6-F1186F4047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2FE3DD-4A2B-AD36-CAAF-782FDE8335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8E9A0-D7BF-9343-A6BC-A8F022A0A301}" type="datetimeFigureOut">
              <a:rPr lang="en-US" smtClean="0"/>
              <a:t>6/30/24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FAEC9D-230B-FF13-65B9-DAE760EBD9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81A902-EB17-A923-2C27-8917D9BBFD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DBEAD-CBB4-9C48-90C3-38EFBA2E1C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8848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7D0972-223E-E293-AE89-5D3A60E74A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6EB269-CB7C-D2A7-809D-F4A6702FBB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5B9D85-90A3-7A1A-ECAB-3B61F330A6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280203-FB3B-AF07-4F2C-7A5D3C6432D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F3AA143-81EF-A018-A1F2-7CE030CC5CA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5683B5C-DEEB-6753-DB3F-FD2AAF22D2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8E9A0-D7BF-9343-A6BC-A8F022A0A301}" type="datetimeFigureOut">
              <a:rPr lang="en-US" smtClean="0"/>
              <a:t>6/30/24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3BC6749-1DD7-C284-15A7-939BA4E113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7F6135-1DA3-B65C-25F0-0424D478A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DBEAD-CBB4-9C48-90C3-38EFBA2E1C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7265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F88B31-CA32-D786-461B-89003DCE2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FBC278B-3106-4051-9961-E22D25726B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8E9A0-D7BF-9343-A6BC-A8F022A0A301}" type="datetimeFigureOut">
              <a:rPr lang="en-US" smtClean="0"/>
              <a:t>6/30/24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24EBBA-3DD9-DA34-C51C-5AF4FD389C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3C1B16-C5DB-50E3-51CB-773781EAB3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DBEAD-CBB4-9C48-90C3-38EFBA2E1C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7915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E9AF684-DB6A-C760-4082-5E50472324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8E9A0-D7BF-9343-A6BC-A8F022A0A301}" type="datetimeFigureOut">
              <a:rPr lang="en-US" smtClean="0"/>
              <a:t>6/30/24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B7242D-81B0-B4BF-1E27-4AE25E9833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D41B14-C7D0-DB58-4B41-158183552E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DBEAD-CBB4-9C48-90C3-38EFBA2E1C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8368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9AC321-6A2C-4343-6223-884BC9269A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C99186-1EAD-4AAB-A90A-8F1ABF4001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95CFCA-C5B0-2FDB-CF91-2BBF1F7B86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917C49-6F0F-EBF7-FF5A-4FC7F38535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8E9A0-D7BF-9343-A6BC-A8F022A0A301}" type="datetimeFigureOut">
              <a:rPr lang="en-US" smtClean="0"/>
              <a:t>6/30/24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ACA3E5-2710-E6A4-1F21-9F7AA8C386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C00C03-6634-C452-BE32-38C87AB40D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DBEAD-CBB4-9C48-90C3-38EFBA2E1C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1970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2377EE-7145-4AD5-C4F8-97A5E41B5C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BB6C945-8027-F6EB-60E4-39D980021A5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FDC19C-8BF7-C7A0-72D0-ED0C3F0D3F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87C8C7-90CB-8C74-E031-EC4F47429A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8E9A0-D7BF-9343-A6BC-A8F022A0A301}" type="datetimeFigureOut">
              <a:rPr lang="en-US" smtClean="0"/>
              <a:t>6/30/24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EAF0A1-6E75-0D33-2819-522936E172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9E98AA-E9DA-2F2E-CF6C-2501A76C6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DBEAD-CBB4-9C48-90C3-38EFBA2E1C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3493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F9B153D-F4C8-76CD-B8D6-2AE0280F1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7786FA-CE3F-EB61-342B-FE4D85B196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E1AED-DEB4-1C21-C537-7B45DFD03F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D8E9A0-D7BF-9343-A6BC-A8F022A0A301}" type="datetimeFigureOut">
              <a:rPr lang="en-US" smtClean="0"/>
              <a:t>6/30/24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0A0900-1F7B-E18D-5F1E-A81C64AEBD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AAAD1E-7813-BBEF-84B7-C4956717A7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DBEAD-CBB4-9C48-90C3-38EFBA2E1C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4310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17A6E709-B7CD-6222-BC45-AEA4345B8B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3833"/>
          <a:stretch/>
        </p:blipFill>
        <p:spPr>
          <a:xfrm>
            <a:off x="57875" y="37084"/>
            <a:ext cx="11794603" cy="684406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064ED33-CD21-4DDE-70D5-CD6D75A34426}"/>
              </a:ext>
            </a:extLst>
          </p:cNvPr>
          <p:cNvSpPr txBox="1"/>
          <p:nvPr/>
        </p:nvSpPr>
        <p:spPr>
          <a:xfrm>
            <a:off x="1339657" y="700926"/>
            <a:ext cx="520816" cy="163121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A74BE8A-E381-BD3B-68CB-D7C435D307FF}"/>
              </a:ext>
            </a:extLst>
          </p:cNvPr>
          <p:cNvSpPr txBox="1"/>
          <p:nvPr/>
        </p:nvSpPr>
        <p:spPr>
          <a:xfrm>
            <a:off x="6894894" y="768346"/>
            <a:ext cx="520816" cy="163121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5" name="Picture 4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E7EF77B1-5368-D0E4-4770-4C158A13CD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7128" t="51974" r="7427" b="15330"/>
          <a:stretch/>
        </p:blipFill>
        <p:spPr>
          <a:xfrm>
            <a:off x="6415265" y="768346"/>
            <a:ext cx="520817" cy="1563796"/>
          </a:xfrm>
          <a:prstGeom prst="rect">
            <a:avLst/>
          </a:prstGeom>
        </p:spPr>
      </p:pic>
      <p:pic>
        <p:nvPicPr>
          <p:cNvPr id="12" name="Picture 11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D42356B9-C23D-FCFF-00EF-4DFA6682D9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7128" t="15710" r="6749" b="48984"/>
          <a:stretch/>
        </p:blipFill>
        <p:spPr>
          <a:xfrm>
            <a:off x="989944" y="730983"/>
            <a:ext cx="520816" cy="163121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F38D847-3104-B0F0-D16C-E743220EAF27}"/>
              </a:ext>
            </a:extLst>
          </p:cNvPr>
          <p:cNvSpPr txBox="1"/>
          <p:nvPr/>
        </p:nvSpPr>
        <p:spPr>
          <a:xfrm>
            <a:off x="1363407" y="768346"/>
            <a:ext cx="278571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Q1 More Marginalized</a:t>
            </a:r>
          </a:p>
          <a:p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Q2</a:t>
            </a:r>
          </a:p>
          <a:p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Q3</a:t>
            </a:r>
          </a:p>
          <a:p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Q4</a:t>
            </a:r>
          </a:p>
          <a:p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Q5 Less Marginalized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5809B5-3DDE-19F0-8F92-8180B4DF32C4}"/>
              </a:ext>
            </a:extLst>
          </p:cNvPr>
          <p:cNvSpPr txBox="1"/>
          <p:nvPr/>
        </p:nvSpPr>
        <p:spPr>
          <a:xfrm>
            <a:off x="6883220" y="700926"/>
            <a:ext cx="218056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Q1 More Burdened </a:t>
            </a:r>
          </a:p>
          <a:p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Q2</a:t>
            </a:r>
          </a:p>
          <a:p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Q3</a:t>
            </a:r>
          </a:p>
          <a:p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Q4</a:t>
            </a:r>
          </a:p>
          <a:p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Q5 Less Burdened</a:t>
            </a:r>
          </a:p>
        </p:txBody>
      </p:sp>
    </p:spTree>
    <p:extLst>
      <p:ext uri="{BB962C8B-B14F-4D97-AF65-F5344CB8AC3E}">
        <p14:creationId xmlns:p14="http://schemas.microsoft.com/office/powerpoint/2010/main" val="3020663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</TotalTime>
  <Words>18</Words>
  <Application>Microsoft Macintosh PowerPoint</Application>
  <PresentationFormat>Widescreen</PresentationFormat>
  <Paragraphs>16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Shearston, Jenni A.</dc:creator>
  <cp:lastModifiedBy>Shearston, Jenni A.</cp:lastModifiedBy>
  <cp:revision>9</cp:revision>
  <dcterms:created xsi:type="dcterms:W3CDTF">2023-04-07T19:23:10Z</dcterms:created>
  <dcterms:modified xsi:type="dcterms:W3CDTF">2024-06-30T21:58:20Z</dcterms:modified>
</cp:coreProperties>
</file>